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448">
          <p15:clr>
            <a:srgbClr val="A4A3A4"/>
          </p15:clr>
        </p15:guide>
        <p15:guide id="2" pos="288">
          <p15:clr>
            <a:srgbClr val="9AA0A6"/>
          </p15:clr>
        </p15:guide>
        <p15:guide id="3" pos="4608">
          <p15:clr>
            <a:srgbClr val="9AA0A6"/>
          </p15:clr>
        </p15:guide>
        <p15:guide id="4" orient="horz" pos="311">
          <p15:clr>
            <a:srgbClr val="9AA0A6"/>
          </p15:clr>
        </p15:guide>
        <p15:guide id="5" orient="horz" pos="604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/>
        <p:guide pos="288"/>
        <p:guide pos="4608"/>
        <p:guide pos="311" orient="horz"/>
        <p:guide pos="60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ce78082cd8_0_27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ce78082cd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6e7418fb72_0_36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6e7418fb7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34074" l="5558" r="49944" t="38653"/>
          <a:stretch/>
        </p:blipFill>
        <p:spPr>
          <a:xfrm>
            <a:off x="3886200" y="3887825"/>
            <a:ext cx="3428999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63604" l="49991" r="5509" t="9123"/>
          <a:stretch/>
        </p:blipFill>
        <p:spPr>
          <a:xfrm>
            <a:off x="457200" y="917812"/>
            <a:ext cx="3428999" cy="27431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917793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Wet-on-dry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Мокро-сухе</a:t>
            </a:r>
            <a:endParaRPr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your brush, and add it to dry paper, like normal.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Додайте фарбу на пензлик і додайте її на сухий папір, як звичайний.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Змішуйте різні кольори під час роботи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(dots and dashes)</a:t>
            </a:r>
            <a:endParaRPr b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Пуантилізм (крапки і тире)</a:t>
            </a:r>
            <a:endParaRPr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dabs and short brushstrokes.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Додайте фарбу на сухий папір за допомогою мазків і коротких мазків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Змішуйте різні кольори під час роботи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b="4546" l="49871" r="5629" t="68183"/>
          <a:stretch/>
        </p:blipFill>
        <p:spPr>
          <a:xfrm>
            <a:off x="457200" y="6857850"/>
            <a:ext cx="3428999" cy="27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Основи техніки акварелі І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Lines</a:t>
            </a:r>
            <a:endParaRPr b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Лінії</a:t>
            </a:r>
            <a:endParaRPr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thick/thin and short/long lines.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Додайте фарбу на сухий папір за допомогою товстих/тонких і коротких/довгих ліній.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Змішуйте різні кольори під час роботи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 b="4476" l="49267" r="7114" t="68883"/>
          <a:stretch/>
        </p:blipFill>
        <p:spPr>
          <a:xfrm>
            <a:off x="457200" y="6862638"/>
            <a:ext cx="3428999" cy="2733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3">
            <a:alphaModFix/>
          </a:blip>
          <a:srcRect b="34431" l="6381" r="50000" t="38928"/>
          <a:stretch/>
        </p:blipFill>
        <p:spPr>
          <a:xfrm>
            <a:off x="3886200" y="3897188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Flooding (for smoothness)</a:t>
            </a:r>
            <a:endParaRPr b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Залив (для гладкості)</a:t>
            </a:r>
            <a:endParaRPr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Paint the box carefully and quickly with a layer of clean water. Then add paint and lightly smooth it out. </a:t>
            </a:r>
            <a:b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Обережно та швидко пофарбуйте коробку шаром чистої води, потім додайте фарбу та злегка розгладьте її.</a:t>
            </a:r>
            <a:endParaRPr b="1" sz="11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Wet-on-wet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Мокро-на-мокрому</a:t>
            </a:r>
            <a:endParaRPr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Put down an area of wet paint, and then add areas of different colours before it dries.</a:t>
            </a: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Покладіть ділянку вологої фарби, а потім додайте ділянки різних кольорів, перш ніж вона висохне.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b="63603" l="50881" r="5500" t="9756"/>
          <a:stretch/>
        </p:blipFill>
        <p:spPr>
          <a:xfrm>
            <a:off x="457200" y="927175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457200" y="917868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Dry brush</a:t>
            </a:r>
            <a:endParaRPr b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Суха щітка</a:t>
            </a:r>
            <a:endParaRPr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Use scrap paper or paper towel to get the extra paint off of your brush, then make scratchy lines on dry paper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Скористайтеся скраповим папером або паперовим рушником, щоб видалити зайву фарбу з пензля, а потім зробіть подряпини на сухому папері</a:t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Змішуйте різні кольори під час роботи</a:t>
            </a:r>
            <a:endParaRPr b="1" sz="11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4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Основи техніки акварелі ІІ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